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6" r:id="rId7"/>
    <p:sldId id="267" r:id="rId8"/>
    <p:sldId id="262" r:id="rId9"/>
    <p:sldId id="264" r:id="rId10"/>
    <p:sldId id="265" r:id="rId11"/>
    <p:sldId id="260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6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8F470-33BE-434B-B944-23B8718A32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017D7-A1CE-9750-1D42-41F4B5A8B2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BD531-5E02-D206-CDC3-3C1D00C35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876808-727D-0DEA-F1F0-6DD111CB5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4DAA-FDC6-3299-3209-D5286784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68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213C7-6850-83F3-9A24-F9A110CB8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7681F8-7B7D-A046-4670-D52440B02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7F694-64DF-5015-9C59-E70819BD0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5F0B8-1A30-8826-2F98-2B160EBC5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C60CB-7540-1E4A-444C-40E63FEDB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372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789A65-4045-6765-CCF0-553E4733DE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EF05E1-BF69-040A-6858-5C0C74068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63546A-AA0A-F56A-761F-7C3ADADB6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234-D87A-04F7-F8C7-5D129ADA9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FA590-B8AA-267B-6028-C97B0F80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77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D8338-C9A2-115D-8EFB-603614ED5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6CC7E-BD4D-EB99-F142-6569034E2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98152-5F73-4E79-D5F7-3ABF0D200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B14D7-6CBA-5867-B92D-1B443617E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E1F76-6479-2C1B-685F-432520E18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946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7E47A-2D17-DE6E-6092-686053480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DDB5F7-9C3E-C1BC-3805-42B00D8B7B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F524E-A691-5C11-076C-9E1010FC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8B504-E2A1-EC19-DAF6-CD9F2EC36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65CCBB-31DA-E74E-41A0-78C1E3F59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402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51B05-4174-24D2-90F3-8163A6D0A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F560-5C7D-2685-4D53-B8B323FC33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4845C8-B286-443E-45D0-880836A40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F41AB-2528-08F1-D6A9-A03FF150E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EE9355-B10D-76A3-6762-C114EAD71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9802CD-D554-8B64-40DF-AC538F329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8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75468-61CB-7728-63D7-EC384B446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DA682-D025-B25E-D1D3-908E6A07D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60C81-BBD3-B0BF-187A-8634E9C19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809D22-ADC0-6B8C-3598-AB4CC29AF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BF021-9061-5D11-CF5F-C4B3918CAA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323C91-43AF-FCF7-58A1-9CA6022D2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A8CCFE-4C08-8267-C755-0623E446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3934D4-91AC-7CE2-590B-BAD30D3EF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4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A610-B6AD-2EFF-F95E-661CBA542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35EB30-C44B-3E33-1500-B5DB6E480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4A932B-2CC1-B73A-5B67-8333243E4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65199F-ADAC-1905-6137-F56DBB340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532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5F8F98-CCEF-5289-09D0-95E7EA5B7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F7AC47-E404-BC20-DA61-6C7D4FA2B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40DAC-3CC2-A154-5209-23DF94B7E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033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FBAC-14AA-E9C8-2F26-9683F36B9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D8084-D5AB-69E9-D6E6-3927801ED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B6691-1099-D7A8-40CD-01A702C3E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1336BC-D081-716E-308F-25B694582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E9D7B-7BFA-2CEB-A7AB-3CE0FF4E8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8E070A-43BF-6244-25EC-09A9A6992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62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3F06A-CDBB-B50D-5993-F0DFCBC7E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EA4B02-476D-A57B-98CB-8E3BD5264E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AC824-D1F1-C5C8-5D4C-D39FA96755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76BC3-9783-6E67-C8FF-A89676104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F8D54B-9E87-6B6A-2F5C-8C24363E3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090C9B-2C68-3471-821D-F3818B754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769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461EDE-96D4-56C7-F6A4-D599261DD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59AEE-081F-E430-C19F-F42F5A823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5666-9222-3AFD-042B-A339B5E0DA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90969-B1CE-4EEA-A46E-D6B3E05634C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0DCD7-230E-4649-CCA5-67DC9FE4EA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EDCF1-96E2-C097-38B1-25BF901827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D21CA-23E7-4954-B6D7-1133A42D6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75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370E4-37E9-3E61-C113-DDBC67C8CC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7DB6BC-D042-B243-4B4A-E711C26FEB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78D6426-B123-6C41-6F68-0F986BC5F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06"/>
            <a:ext cx="12192000" cy="684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247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8FC37-CAA3-3770-40A4-3855120BA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4F1A1A-02AA-485F-1F95-0B9D817A46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63747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B1185-87A2-59A4-0791-460168B1C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0A24AB-871B-7519-5A0E-A7957BF60D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10836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1540A-63A2-2617-949C-D14AFA448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D4631F-FE02-9D97-916D-695748C4EA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906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B5B1D-1199-47A1-123B-9937D5259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5B9E9C-2B48-39F1-A72B-6A0E534CE6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26558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32DE2-8403-C73E-49D1-A027434D1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BC7205-2415-79B5-5A07-826F4E95D9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48402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DCA38-04EF-2A4C-97E6-1B559C4DE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12CFD1-390D-DE9C-27CF-2E8193042F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36008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F1867-D647-25BE-2F6B-2F1A7C368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42B8F6-78C1-AA74-F127-4A1A35A72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26518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69DB4-CD5E-9DC9-8813-0110BE355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91B3EB-A9D9-76D0-DB59-54A0ADA264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36032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99E1E-A61B-456A-0508-DC86890EB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9F175F-7F60-319B-D45E-405CA25B50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3734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F6F79-3E35-4ED2-C220-36536E8F5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9C8901-C5EE-CF41-07DF-30C6E17DA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3021119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36B77-2D04-F21F-59DA-9CB990E33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931E87-0103-972D-A342-93D1FEA6D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68306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Deland n Ngong</dc:creator>
  <cp:lastModifiedBy>Deland n Ngong</cp:lastModifiedBy>
  <cp:revision>1</cp:revision>
  <dcterms:created xsi:type="dcterms:W3CDTF">2025-09-19T10:16:54Z</dcterms:created>
  <dcterms:modified xsi:type="dcterms:W3CDTF">2025-09-19T10:18:57Z</dcterms:modified>
</cp:coreProperties>
</file>

<file path=docProps/thumbnail.jpeg>
</file>